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9" r:id="rId11"/>
    <p:sldId id="268" r:id="rId12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orient="horz" pos="4032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athan Jackson" initials="" lastIdx="1" clrIdx="0"/>
  <p:cmAuthor id="7" name="Ryan Hartford" initials="" lastIdx="0" clrIdx="7"/>
  <p:cmAuthor id="1" name="neal" initials="" lastIdx="1" clrIdx="1"/>
  <p:cmAuthor id="2" name="Krishna Swamy" initials="" lastIdx="2" clrIdx="2"/>
  <p:cmAuthor id="3" name="vsk" initials="" lastIdx="1" clrIdx="3"/>
  <p:cmAuthor id="4" name="cpowers" initials="" lastIdx="1" clrIdx="4"/>
  <p:cmAuthor id="5" name="Carmen María de Mejicano" initials="CMM" lastIdx="1" clrIdx="5"/>
  <p:cmAuthor id="6" name="Hilary Haber" initials="HH" lastIdx="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49406"/>
    <a:srgbClr val="F37D07"/>
    <a:srgbClr val="D0D8E8"/>
    <a:srgbClr val="DDDDDD"/>
    <a:srgbClr val="4F81BD"/>
    <a:srgbClr val="1259AE"/>
    <a:srgbClr val="265A9A"/>
    <a:srgbClr val="002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6" autoAdjust="0"/>
    <p:restoredTop sz="92634" autoAdjust="0"/>
  </p:normalViewPr>
  <p:slideViewPr>
    <p:cSldViewPr snapToGrid="0">
      <p:cViewPr varScale="1">
        <p:scale>
          <a:sx n="91" d="100"/>
          <a:sy n="91" d="100"/>
        </p:scale>
        <p:origin x="1824" y="184"/>
      </p:cViewPr>
      <p:guideLst>
        <p:guide orient="horz" pos="720"/>
        <p:guide orient="horz" pos="4032"/>
        <p:guide orient="horz" pos="432"/>
        <p:guide pos="288"/>
        <p:guide pos="54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3288" y="-12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FAEE81-4066-4538-B8C1-ED2C28D69C2D}" type="datetime1">
              <a:rPr lang="en-US"/>
              <a:pPr>
                <a:defRPr/>
              </a:pPr>
              <a:t>12/3/15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68FD780-8BF1-4B91-A8BE-7620F8AD64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702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6B19135-F785-47E9-BBB4-7692B8B7A958}" type="datetime1">
              <a:rPr lang="en-US"/>
              <a:pPr>
                <a:defRPr/>
              </a:pPr>
              <a:t>12/3/15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307EBDA9-1523-4B97-AE6B-A78B2B72B3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141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1"/>
          <p:cNvGraphicFramePr>
            <a:graphicFrameLocks noGrp="1"/>
          </p:cNvGraphicFramePr>
          <p:nvPr/>
        </p:nvGraphicFramePr>
        <p:xfrm>
          <a:off x="0" y="6096000"/>
          <a:ext cx="9144001" cy="762000"/>
        </p:xfrm>
        <a:graphic>
          <a:graphicData uri="http://schemas.openxmlformats.org/drawingml/2006/table">
            <a:tbl>
              <a:tblPr/>
              <a:tblGrid>
                <a:gridCol w="2287829"/>
                <a:gridCol w="6856172"/>
              </a:tblGrid>
              <a:tr h="762000"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73010" marR="73010" marT="0" marB="0" anchor="ctr">
                    <a:lnL>
                      <a:noFill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7D0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Times New Roman"/>
                        <a:cs typeface="Arial"/>
                      </a:endParaRPr>
                    </a:p>
                  </a:txBody>
                  <a:tcPr marL="137133" marR="73010" marT="0" marB="0" anchor="ctr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Connector 13"/>
          <p:cNvCxnSpPr/>
          <p:nvPr userDrawn="1"/>
        </p:nvCxnSpPr>
        <p:spPr>
          <a:xfrm>
            <a:off x="228600" y="3676650"/>
            <a:ext cx="8686800" cy="15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C:\Users\cpowers\Dropbox\Dimagi - Images\Dimagi Logo\Web or PowerPoint\Dimagi-Logo-RG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09575"/>
            <a:ext cx="3781425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0"/>
            <a:ext cx="8229600" cy="701675"/>
          </a:xfrm>
        </p:spPr>
        <p:txBody>
          <a:bodyPr>
            <a:noAutofit/>
          </a:bodyPr>
          <a:lstStyle>
            <a:lvl1pPr algn="l">
              <a:defRPr sz="3200" cap="none" baseline="0">
                <a:solidFill>
                  <a:schemeClr val="tx1"/>
                </a:solidFill>
                <a:latin typeface="Trebuchet MS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749675"/>
            <a:ext cx="8001000" cy="1295400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113463"/>
            <a:ext cx="2895600" cy="6080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DRAFT – 11/18/2011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113463"/>
            <a:ext cx="2133600" cy="6080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94BDE6F-9D01-4042-875E-FADE7B550F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hidden">
          <a:xfrm>
            <a:off x="0" y="2054225"/>
            <a:ext cx="6361113" cy="274161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lIns="90736" tIns="45368" rIns="90736" bIns="45368" anchor="ctr"/>
          <a:lstStyle/>
          <a:p>
            <a:pPr defTabSz="908050">
              <a:defRPr/>
            </a:pPr>
            <a:endParaRPr lang="en-CA" sz="2000"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gray">
          <a:xfrm>
            <a:off x="6402388" y="2054225"/>
            <a:ext cx="2741612" cy="2741613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</p:spPr>
        <p:txBody>
          <a:bodyPr wrap="none" lIns="90736" tIns="45368" rIns="90736" bIns="45368" anchor="ctr"/>
          <a:lstStyle/>
          <a:p>
            <a:pPr defTabSz="908050">
              <a:defRPr/>
            </a:pPr>
            <a:endParaRPr lang="en-CA" sz="2000"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0241" y="2908003"/>
            <a:ext cx="5879806" cy="994145"/>
          </a:xfrm>
        </p:spPr>
        <p:txBody>
          <a:bodyPr>
            <a:noAutofit/>
          </a:bodyPr>
          <a:lstStyle>
            <a:lvl1pPr algn="l">
              <a:defRPr sz="3200" b="1" i="0" cap="small" baseline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228600" y="152400"/>
            <a:ext cx="8686800" cy="158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57200"/>
          </a:xfrm>
        </p:spPr>
        <p:txBody>
          <a:bodyPr>
            <a:noAutofit/>
          </a:bodyPr>
          <a:lstStyle>
            <a:lvl1pPr algn="l">
              <a:defRPr sz="3200" b="1" i="0" cap="none" baseline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/>
          <a:lstStyle>
            <a:lvl1pPr marL="228600" indent="-228600">
              <a:spcBef>
                <a:spcPts val="600"/>
              </a:spcBef>
              <a:buFont typeface="Wingdings" pitchFamily="2" charset="2"/>
              <a:buChar char="§"/>
              <a:defRPr sz="2400" cap="none" baseline="0">
                <a:solidFill>
                  <a:schemeClr val="tx1"/>
                </a:solidFill>
                <a:latin typeface="Trebuchet MS" pitchFamily="34" charset="0"/>
              </a:defRPr>
            </a:lvl1pPr>
            <a:lvl2pPr marL="460375" indent="-231775">
              <a:spcBef>
                <a:spcPts val="600"/>
              </a:spcBef>
              <a:buFont typeface="Wingdings" pitchFamily="2" charset="2"/>
              <a:buChar char="Ø"/>
              <a:defRPr sz="2200">
                <a:solidFill>
                  <a:schemeClr val="tx1"/>
                </a:solidFill>
                <a:latin typeface="Trebuchet MS" pitchFamily="34" charset="0"/>
              </a:defRPr>
            </a:lvl2pPr>
            <a:lvl3pPr marL="685800" indent="-228600">
              <a:spcBef>
                <a:spcPts val="6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rebuchet MS" pitchFamily="34" charset="0"/>
              </a:defRPr>
            </a:lvl3pPr>
            <a:lvl4pPr marL="914400" indent="-228600">
              <a:spcBef>
                <a:spcPts val="600"/>
              </a:spcBef>
              <a:buFont typeface="Courier New" pitchFamily="49" charset="0"/>
              <a:buChar char="o"/>
              <a:defRPr sz="1800">
                <a:solidFill>
                  <a:schemeClr val="tx1"/>
                </a:solidFill>
                <a:latin typeface="Trebuchet MS" pitchFamily="34" charset="0"/>
              </a:defRPr>
            </a:lvl4pPr>
            <a:lvl5pPr marL="1143000" indent="-228600">
              <a:spcBef>
                <a:spcPts val="600"/>
              </a:spcBef>
              <a:defRPr sz="1400">
                <a:solidFill>
                  <a:schemeClr val="tx1"/>
                </a:solidFill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" name="SBottomSquare"/>
          <p:cNvSpPr>
            <a:spLocks noChangeArrowheads="1"/>
          </p:cNvSpPr>
          <p:nvPr/>
        </p:nvSpPr>
        <p:spPr bwMode="gray">
          <a:xfrm>
            <a:off x="8604250" y="6477000"/>
            <a:ext cx="539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fld id="{62416F34-168D-4C95-8233-A2DE888D9FC1}" type="slidenum">
              <a:rPr lang="en-US" sz="1000">
                <a:solidFill>
                  <a:schemeClr val="tx2"/>
                </a:solidFill>
                <a:cs typeface="+mn-cs"/>
              </a:rPr>
              <a:pPr algn="ctr">
                <a:defRPr/>
              </a:pPr>
              <a:t>‹#›</a:t>
            </a:fld>
            <a:endParaRPr lang="en-GB" sz="1000" dirty="0">
              <a:solidFill>
                <a:schemeClr val="tx2"/>
              </a:solidFill>
              <a:cs typeface="+mn-cs"/>
            </a:endParaRPr>
          </a:p>
        </p:txBody>
      </p:sp>
      <p:pic>
        <p:nvPicPr>
          <p:cNvPr id="1030" name="Picture 6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363" y="6156325"/>
            <a:ext cx="1319212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914400" indent="-4572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257300" indent="-3429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ubtitle 7"/>
          <p:cNvSpPr>
            <a:spLocks noGrp="1"/>
          </p:cNvSpPr>
          <p:nvPr>
            <p:ph type="subTitle" idx="1"/>
          </p:nvPr>
        </p:nvSpPr>
        <p:spPr>
          <a:xfrm>
            <a:off x="0" y="1985963"/>
            <a:ext cx="9144000" cy="2763837"/>
          </a:xfrm>
        </p:spPr>
        <p:txBody>
          <a:bodyPr>
            <a:normAutofit/>
          </a:bodyPr>
          <a:lstStyle/>
          <a:p>
            <a:pPr algn="ctr"/>
            <a:endParaRPr lang="en-US" dirty="0" smtClean="0">
              <a:ea typeface="ＭＳ Ｐゴシック" pitchFamily="34" charset="-128"/>
            </a:endParaRPr>
          </a:p>
          <a:p>
            <a:pPr algn="ctr"/>
            <a:r>
              <a:rPr lang="en-US" sz="2800" dirty="0" smtClean="0">
                <a:ea typeface="ＭＳ Ｐゴシック" pitchFamily="34" charset="-128"/>
              </a:rPr>
              <a:t> </a:t>
            </a:r>
          </a:p>
          <a:p>
            <a:pPr algn="ctr"/>
            <a:r>
              <a:rPr lang="en-US" sz="4300" dirty="0" smtClean="0">
                <a:ea typeface="ＭＳ Ｐゴシック" pitchFamily="34" charset="-128"/>
              </a:rPr>
              <a:t>Tips and Tricks</a:t>
            </a:r>
            <a:endParaRPr lang="en-US" sz="4600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quick overview of what you’ve built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18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6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6336"/>
            <a:ext cx="8229600" cy="457200"/>
          </a:xfrm>
        </p:spPr>
        <p:txBody>
          <a:bodyPr/>
          <a:lstStyle/>
          <a:p>
            <a:r>
              <a:rPr lang="en-US" dirty="0" smtClean="0"/>
              <a:t>What are some tips to make your apps more user friendly?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4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Logos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love logos!!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4" y="1407245"/>
            <a:ext cx="8686800" cy="52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0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Logos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love logos!!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0995"/>
            <a:ext cx="9144000" cy="5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3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HomeScreen</a:t>
            </a:r>
            <a:r>
              <a:rPr lang="en-US" dirty="0" smtClean="0"/>
              <a:t> Logos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love logos!!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469"/>
            <a:ext cx="9144000" cy="5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3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Navigation!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like easy to use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6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Form Navigation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7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Mode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Form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0032"/>
      </p:ext>
    </p:extLst>
  </p:cSld>
  <p:clrMapOvr>
    <a:masterClrMapping/>
  </p:clrMapOvr>
</p:sld>
</file>

<file path=ppt/theme/theme1.xml><?xml version="1.0" encoding="utf-8"?>
<a:theme xmlns:a="http://schemas.openxmlformats.org/drawingml/2006/main" name="Dimagi Presentatio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Dimagi Presentation Template</Template>
  <TotalTime>26290</TotalTime>
  <Words>60</Words>
  <Application>Microsoft Macintosh PowerPoint</Application>
  <PresentationFormat>On-screen Show (4:3)</PresentationFormat>
  <Paragraphs>17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Courier New</vt:lpstr>
      <vt:lpstr>ＭＳ Ｐゴシック</vt:lpstr>
      <vt:lpstr>Times New Roman</vt:lpstr>
      <vt:lpstr>Trebuchet MS</vt:lpstr>
      <vt:lpstr>Wingdings</vt:lpstr>
      <vt:lpstr>Arial</vt:lpstr>
      <vt:lpstr>Dimagi Presentation Template</vt:lpstr>
      <vt:lpstr>PowerPoint Presentation</vt:lpstr>
      <vt:lpstr>What are some tips to make your apps more user friendly?</vt:lpstr>
      <vt:lpstr>Form Logos</vt:lpstr>
      <vt:lpstr>Module Logos</vt:lpstr>
      <vt:lpstr>HomeScreen Logos</vt:lpstr>
      <vt:lpstr>Better Navigation!</vt:lpstr>
      <vt:lpstr>End of Form Navigation</vt:lpstr>
      <vt:lpstr>Menu Mode</vt:lpstr>
      <vt:lpstr>Registration Form</vt:lpstr>
      <vt:lpstr>App 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HIT Governance Subcommittee</dc:title>
  <dc:creator>Mikhail</dc:creator>
  <cp:lastModifiedBy>Ben Rudolph</cp:lastModifiedBy>
  <cp:revision>1291</cp:revision>
  <cp:lastPrinted>2010-06-09T16:46:37Z</cp:lastPrinted>
  <dcterms:created xsi:type="dcterms:W3CDTF">2010-07-02T14:50:19Z</dcterms:created>
  <dcterms:modified xsi:type="dcterms:W3CDTF">2015-12-03T05:54:58Z</dcterms:modified>
</cp:coreProperties>
</file>